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5" r:id="rId1"/>
    <p:sldMasterId id="2147483747" r:id="rId2"/>
    <p:sldMasterId id="2147483749" r:id="rId3"/>
    <p:sldMasterId id="2147483752" r:id="rId4"/>
  </p:sldMasterIdLst>
  <p:notesMasterIdLst>
    <p:notesMasterId r:id="rId13"/>
  </p:notesMasterIdLst>
  <p:handoutMasterIdLst>
    <p:handoutMasterId r:id="rId14"/>
  </p:handoutMasterIdLst>
  <p:sldIdLst>
    <p:sldId id="923" r:id="rId5"/>
    <p:sldId id="961" r:id="rId6"/>
    <p:sldId id="960" r:id="rId7"/>
    <p:sldId id="966" r:id="rId8"/>
    <p:sldId id="959" r:id="rId9"/>
    <p:sldId id="967" r:id="rId10"/>
    <p:sldId id="968" r:id="rId11"/>
    <p:sldId id="964" r:id="rId12"/>
  </p:sldIdLst>
  <p:sldSz cx="12192000" cy="6858000"/>
  <p:notesSz cx="6808788" cy="9940925"/>
  <p:embeddedFontLst>
    <p:embeddedFont>
      <p:font typeface="SB Sans Text Heavy" panose="020B0604020202020204" charset="-52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B Sans Display" panose="020B0604020202020204" charset="0"/>
      <p:regular r:id="rId20"/>
      <p:bold r:id="rId21"/>
    </p:embeddedFont>
    <p:embeddedFont>
      <p:font typeface="SB Sans Text" panose="020B0604020202020204" charset="-52"/>
      <p:regular r:id="rId22"/>
      <p:bold r:id="rId23"/>
      <p:italic r:id="rId24"/>
      <p:boldItalic r:id="rId25"/>
    </p:embeddedFont>
    <p:embeddedFont>
      <p:font typeface="SB Sans Display Light" panose="020B0604020202020204" charset="0"/>
      <p:regular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SB Sans Display Semibold" panose="020B0604020202020204" charset="0"/>
      <p:bold r:id="rId31"/>
    </p:embeddedFont>
  </p:embeddedFontLst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зин Александр Валерьевич" initials="КАВ" lastIdx="1" clrIdx="0">
    <p:extLst>
      <p:ext uri="{19B8F6BF-5375-455C-9EA6-DF929625EA0E}">
        <p15:presenceInfo xmlns:p15="http://schemas.microsoft.com/office/powerpoint/2012/main" userId="S-1-5-21-783378865-1392545885-1772687753-18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9D"/>
    <a:srgbClr val="015073"/>
    <a:srgbClr val="329B51"/>
    <a:srgbClr val="237B59"/>
    <a:srgbClr val="0D5B14"/>
    <a:srgbClr val="0189C3"/>
    <a:srgbClr val="0189C5"/>
    <a:srgbClr val="0FA120"/>
    <a:srgbClr val="68F178"/>
    <a:srgbClr val="9B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0" autoAdjust="0"/>
    <p:restoredTop sz="95256" autoAdjust="0"/>
  </p:normalViewPr>
  <p:slideViewPr>
    <p:cSldViewPr>
      <p:cViewPr varScale="1">
        <p:scale>
          <a:sx n="116" d="100"/>
          <a:sy n="116" d="100"/>
        </p:scale>
        <p:origin x="360" y="108"/>
      </p:cViewPr>
      <p:guideLst>
        <p:guide orient="horz" pos="392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1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0209285-B0D0-4C41-A26B-8F284CC8DF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04C5C53-A945-4971-B8D4-06954B3E65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E8934386-5D58-4A68-BB09-DA2EE98EE7BF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661FEA7-5529-4675-A400-061E8D4250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3F6C99-942C-4B02-9AFB-6483269FE4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B1FFEAE-BE66-4AE7-BFF3-394748DCB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72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 b="0" i="0">
                <a:latin typeface="SB Sans Display" panose="020B0503040504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 b="0" i="0">
                <a:latin typeface="SB Sans Display" panose="020B0503040504020204" pitchFamily="34" charset="0"/>
              </a:defRPr>
            </a:lvl1pPr>
          </a:lstStyle>
          <a:p>
            <a:fld id="{3E3236B3-CB3F-2F4C-AC9B-2573EC47D609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 b="0" i="0">
                <a:latin typeface="SB Sans Display" panose="020B0503040504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 b="0" i="0">
                <a:latin typeface="SB Sans Display" panose="020B0503040504020204" pitchFamily="34" charset="0"/>
              </a:defRPr>
            </a:lvl1pPr>
          </a:lstStyle>
          <a:p>
            <a:fld id="{2DB2F3A3-BCF9-CA47-9A91-EA3EF72C08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05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B Sans Display" panose="020B050304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http://5E08304B17B9F704B3F8B38F2A333CFB.dms.sberbank.ru/5E08304B17B9F704B3F8B38F2A333CFB-BB177607B30EDFF52D017146BEE84296-261A916D1C92BD2502C7581A7BBFF46A/1.png" TargetMode="External"/><Relationship Id="rId2" Type="http://schemas.openxmlformats.org/officeDocument/2006/relationships/image" Target="http://5E08304B17B9F704B3F8B38F2A333CFB.dms.sberbank.ru/5E08304B17B9F704B3F8B38F2A333CFB-EFC1C795FD1B412277EE0DB831658CD9-0304D3FD32AE4AF87B14A41A3E5D6DD6/1.png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http://5E08304B17B9F704B3F8B38F2A333CFB.dms.sberbank.ru/5E08304B17B9F704B3F8B38F2A333CFB-BB177607B30EDFF52D017146BEE84296-A6BF06000A317A22BEFD3C4EF8FE45FA/1.png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31803" y="191890"/>
            <a:ext cx="9816548" cy="49161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8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31803" y="191891"/>
            <a:ext cx="9816548" cy="491615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ru-RU"/>
          </a:p>
        </p:txBody>
      </p:sp>
      <p:pic>
        <p:nvPicPr>
          <p:cNvPr id="42" name="Рисунок 41" descr="http://5E08304B17B9F704B3F8B38F2A333CFB.dms.sberbank.ru/5E08304B17B9F704B3F8B38F2A333CFB-EFC1C795FD1B412277EE0DB831658CD9-0304D3FD32AE4AF87B14A41A3E5D6DD6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2117" cy="2117"/>
          </a:xfrm>
          <a:prstGeom prst="rect">
            <a:avLst/>
          </a:prstGeom>
        </p:spPr>
      </p:pic>
      <p:pic>
        <p:nvPicPr>
          <p:cNvPr id="46" name="Рисунок 45" descr="http://5E08304B17B9F704B3F8B38F2A333CFB.dms.sberbank.ru/5E08304B17B9F704B3F8B38F2A333CFB-EFC1C795FD1B412277EE0DB831658CD9-0304D3FD32AE4AF87B14A41A3E5D6DD6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2117" cy="2117"/>
          </a:xfrm>
          <a:prstGeom prst="rect">
            <a:avLst/>
          </a:prstGeom>
        </p:spPr>
      </p:pic>
      <p:pic>
        <p:nvPicPr>
          <p:cNvPr id="50" name="Рисунок 49" descr="http://5E08304B17B9F704B3F8B38F2A333CFB.dms.sberbank.ru/5E08304B17B9F704B3F8B38F2A333CFB-EFC1C795FD1B412277EE0DB831658CD9-0304D3FD32AE4AF87B14A41A3E5D6DD6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2117" cy="2117"/>
          </a:xfrm>
          <a:prstGeom prst="rect">
            <a:avLst/>
          </a:prstGeom>
        </p:spPr>
      </p:pic>
      <p:pic>
        <p:nvPicPr>
          <p:cNvPr id="54" name="Рисунок 53" descr="http://5E08304B17B9F704B3F8B38F2A333CFB.dms.sberbank.ru/5E08304B17B9F704B3F8B38F2A333CFB-EFC1C795FD1B412277EE0DB831658CD9-0304D3FD32AE4AF87B14A41A3E5D6DD6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2117" cy="2117"/>
          </a:xfrm>
          <a:prstGeom prst="rect">
            <a:avLst/>
          </a:prstGeom>
        </p:spPr>
      </p:pic>
      <p:pic>
        <p:nvPicPr>
          <p:cNvPr id="2" name="Рисунок 1" descr="http://5E08304B17B9F704B3F8B38F2A333CFB.dms.sberbank.ru/5E08304B17B9F704B3F8B38F2A333CFB-BB177607B30EDFF52D017146BEE84296-261A916D1C92BD2502C7581A7BBFF46A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2117" cy="2117"/>
          </a:xfrm>
          <a:prstGeom prst="rect">
            <a:avLst/>
          </a:prstGeom>
        </p:spPr>
      </p:pic>
      <p:pic>
        <p:nvPicPr>
          <p:cNvPr id="3" name="Рисунок 2" descr="http://5E08304B17B9F704B3F8B38F2A333CFB.dms.sberbank.ru/5E08304B17B9F704B3F8B38F2A333CFB-BB177607B30EDFF52D017146BEE84296-261A916D1C92BD2502C7581A7BBFF46A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2117" cy="2117"/>
          </a:xfrm>
          <a:prstGeom prst="rect">
            <a:avLst/>
          </a:prstGeom>
        </p:spPr>
      </p:pic>
      <p:pic>
        <p:nvPicPr>
          <p:cNvPr id="4" name="Рисунок 3" descr="http://5E08304B17B9F704B3F8B38F2A333CFB.dms.sberbank.ru/5E08304B17B9F704B3F8B38F2A333CFB-BB177607B30EDFF52D017146BEE84296-A6BF06000A317A22BEFD3C4EF8FE45FA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2117" cy="2117"/>
          </a:xfrm>
          <a:prstGeom prst="rect">
            <a:avLst/>
          </a:prstGeom>
        </p:spPr>
      </p:pic>
      <p:pic>
        <p:nvPicPr>
          <p:cNvPr id="5" name="Рисунок 4" descr="http://5E08304B17B9F704B3F8B38F2A333CFB.dms.sberbank.ru/5E08304B17B9F704B3F8B38F2A333CFB-BB177607B30EDFF52D017146BEE84296-A6BF06000A317A22BEFD3C4EF8FE45FA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2117" cy="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EBD2A8-1A14-904C-BE64-1846AEF302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sp>
        <p:nvSpPr>
          <p:cNvPr id="9" name="Текст 23">
            <a:extLst>
              <a:ext uri="{FF2B5EF4-FFF2-40B4-BE49-F238E27FC236}">
                <a16:creationId xmlns:a16="http://schemas.microsoft.com/office/drawing/2014/main" xmlns="" id="{4205337B-1CB9-C644-81AE-707DE9A111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46088"/>
            <a:ext cx="10363200" cy="392112"/>
          </a:xfrm>
          <a:prstGeom prst="rect">
            <a:avLst/>
          </a:prstGeom>
        </p:spPr>
        <p:txBody>
          <a:bodyPr/>
          <a:lstStyle>
            <a:lvl1pPr>
              <a:defRPr sz="2400" b="1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40000">
                      <a:schemeClr val="accent4"/>
                    </a:gs>
                    <a:gs pos="75000">
                      <a:schemeClr val="accent3"/>
                    </a:gs>
                    <a:gs pos="100000">
                      <a:schemeClr val="tx2"/>
                    </a:gs>
                  </a:gsLst>
                  <a:lin ang="0" scaled="0"/>
                </a:gradFill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xmlns="" id="{D465A4DB-EA4E-A54D-8B96-381D9C7D2CA8}"/>
              </a:ext>
            </a:extLst>
          </p:cNvPr>
          <p:cNvSpPr txBox="1">
            <a:spLocks/>
          </p:cNvSpPr>
          <p:nvPr userDrawn="1"/>
        </p:nvSpPr>
        <p:spPr>
          <a:xfrm>
            <a:off x="8974037" y="6422168"/>
            <a:ext cx="28056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200" smtClean="0">
                <a:solidFill>
                  <a:srgbClr val="44D46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pPr/>
              <a:t>‹#›</a:t>
            </a:fld>
            <a:endParaRPr lang="ru-RU" sz="1200" dirty="0">
              <a:solidFill>
                <a:srgbClr val="44D46F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9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vmlDrawing" Target="../drawings/vmlDrawing1.vml"/><Relationship Id="rId1" Type="http://schemas.openxmlformats.org/officeDocument/2006/relationships/theme" Target="../theme/theme1.xml"/><Relationship Id="rId5" Type="http://schemas.openxmlformats.org/officeDocument/2006/relationships/image" Target="NULL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oleObject" Target="../embeddings/oleObject2.bin"/><Relationship Id="rId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4.v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oleObject" Target="../embeddings/oleObject4.bin"/><Relationship Id="rId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200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0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" y="1621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1581" y="1990675"/>
            <a:ext cx="11461577" cy="17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97" tIns="35997" rIns="35997" bIns="3599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On-page tracker" hidden="1"/>
          <p:cNvSpPr>
            <a:spLocks noChangeArrowheads="1"/>
          </p:cNvSpPr>
          <p:nvPr/>
        </p:nvSpPr>
        <p:spPr bwMode="auto">
          <a:xfrm>
            <a:off x="161994" y="27539"/>
            <a:ext cx="1033937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1215584" fontAlgn="base">
              <a:spcBef>
                <a:spcPct val="0"/>
              </a:spcBef>
              <a:spcAft>
                <a:spcPct val="0"/>
              </a:spcAft>
            </a:pPr>
            <a:r>
              <a:rPr lang="ru-RU" sz="1867" dirty="0">
                <a:solidFill>
                  <a:srgbClr val="808080"/>
                </a:solidFill>
                <a:latin typeface="Century Gothic"/>
              </a:rPr>
              <a:t>TRACKER</a:t>
            </a:r>
          </a:p>
        </p:txBody>
      </p:sp>
      <p:sp>
        <p:nvSpPr>
          <p:cNvPr id="11" name="Unit of measure" hidden="1"/>
          <p:cNvSpPr txBox="1">
            <a:spLocks noChangeArrowheads="1"/>
          </p:cNvSpPr>
          <p:nvPr/>
        </p:nvSpPr>
        <p:spPr bwMode="auto">
          <a:xfrm>
            <a:off x="162035" y="860453"/>
            <a:ext cx="11725484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33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12" y="992974"/>
            <a:ext cx="5801189" cy="675436"/>
            <a:chOff x="915" y="613"/>
            <a:chExt cx="2686" cy="41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13"/>
              <a:ext cx="2686" cy="4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121558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33" b="1" dirty="0">
                  <a:solidFill>
                    <a:srgbClr val="000000"/>
                  </a:solidFill>
                  <a:latin typeface="Century Gothic"/>
                </a:rPr>
                <a:t>Title</a:t>
              </a:r>
            </a:p>
            <a:p>
              <a:pPr defTabSz="121558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33" dirty="0">
                  <a:solidFill>
                    <a:srgbClr val="808080"/>
                  </a:solidFill>
                  <a:latin typeface="Century Gothic"/>
                </a:rPr>
                <a:t>Unit of measure</a:t>
              </a: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11753155" y="6597664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1215584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333" smtClean="0">
                <a:solidFill>
                  <a:srgbClr val="FFFFFF">
                    <a:lumMod val="50000"/>
                  </a:srgbClr>
                </a:solidFill>
                <a:latin typeface="Century Gothic"/>
              </a:rPr>
              <a:pPr algn="ctr" defTabSz="121558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333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31" y="213953"/>
            <a:ext cx="1604136" cy="42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93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8080" rtl="0" eaLnBrk="1" fontAlgn="base" hangingPunct="1">
        <a:spcBef>
          <a:spcPct val="0"/>
        </a:spcBef>
        <a:spcAft>
          <a:spcPct val="0"/>
        </a:spcAft>
        <a:tabLst>
          <a:tab pos="473943" algn="l"/>
        </a:tabLst>
        <a:defRPr sz="2533" b="1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6610"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3354"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0005"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26697"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8808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2133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57020" indent="-254906" algn="l" defTabSz="118808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2133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606610" indent="-347622" algn="l" defTabSz="118808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2133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815242" indent="-206486" algn="l" defTabSz="118808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2133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994986" indent="-172750" algn="l" defTabSz="118808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2133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994986" indent="-172750" algn="l" defTabSz="11880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6pPr>
      <a:lvl7pPr marL="994986" indent="-172750" algn="l" defTabSz="11880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7pPr>
      <a:lvl8pPr marL="994986" indent="-172750" algn="l" defTabSz="11880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8pPr>
      <a:lvl9pPr marL="994986" indent="-172750" algn="l" defTabSz="11880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610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354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0005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697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3313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968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656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3317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23373729"/>
              </p:ext>
            </p:extLst>
          </p:nvPr>
        </p:nvGraphicFramePr>
        <p:xfrm>
          <a:off x="2200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" y="1621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1580" y="1990675"/>
            <a:ext cx="11461577" cy="17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98" tIns="35998" rIns="35998" bIns="3599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On-page tracker" hidden="1"/>
          <p:cNvSpPr>
            <a:spLocks noChangeArrowheads="1"/>
          </p:cNvSpPr>
          <p:nvPr/>
        </p:nvSpPr>
        <p:spPr bwMode="auto">
          <a:xfrm>
            <a:off x="161994" y="27539"/>
            <a:ext cx="1033937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1215614" fontAlgn="base">
              <a:spcBef>
                <a:spcPct val="0"/>
              </a:spcBef>
              <a:spcAft>
                <a:spcPct val="0"/>
              </a:spcAft>
            </a:pPr>
            <a:r>
              <a:rPr lang="ru-RU" sz="1867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Unit of measure" hidden="1"/>
          <p:cNvSpPr txBox="1">
            <a:spLocks noChangeArrowheads="1"/>
          </p:cNvSpPr>
          <p:nvPr/>
        </p:nvSpPr>
        <p:spPr bwMode="auto">
          <a:xfrm>
            <a:off x="162035" y="860453"/>
            <a:ext cx="11725484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33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12" y="992974"/>
            <a:ext cx="5801189" cy="675436"/>
            <a:chOff x="915" y="613"/>
            <a:chExt cx="2686" cy="41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13"/>
              <a:ext cx="2686" cy="4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121561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33" b="1" dirty="0">
                  <a:solidFill>
                    <a:srgbClr val="000000"/>
                  </a:solidFill>
                </a:rPr>
                <a:t>Title</a:t>
              </a:r>
            </a:p>
            <a:p>
              <a:pPr defTabSz="121561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33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11753155" y="6597664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1215614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333" smtClean="0">
                <a:solidFill>
                  <a:srgbClr val="FFFFFF">
                    <a:lumMod val="50000"/>
                  </a:srgbClr>
                </a:solidFill>
              </a:rPr>
              <a:pPr algn="ctr" defTabSz="121561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333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31" y="213953"/>
            <a:ext cx="1604136" cy="42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7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 ftr="0" dt="0"/>
  <p:txStyles>
    <p:titleStyle>
      <a:lvl1pPr algn="l" defTabSz="1188109" rtl="0" eaLnBrk="1" fontAlgn="base" hangingPunct="1">
        <a:spcBef>
          <a:spcPct val="0"/>
        </a:spcBef>
        <a:spcAft>
          <a:spcPct val="0"/>
        </a:spcAft>
        <a:tabLst>
          <a:tab pos="473955" algn="l"/>
        </a:tabLst>
        <a:defRPr sz="2533" b="1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algn="l" defTabSz="1188109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88109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88109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88109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6625" algn="l" defTabSz="1188109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3384" algn="l" defTabSz="1188109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0050" algn="l" defTabSz="1188109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26757" algn="l" defTabSz="1188109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8810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2133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57026" indent="-254912" algn="l" defTabSz="118810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2133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606625" indent="-347630" algn="l" defTabSz="118810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2133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815262" indent="-206490" algn="l" defTabSz="118810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2133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995010" indent="-172754" algn="l" defTabSz="118810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2133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995010" indent="-172754" algn="l" defTabSz="11881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6pPr>
      <a:lvl7pPr marL="995010" indent="-172754" algn="l" defTabSz="11881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7pPr>
      <a:lvl8pPr marL="995010" indent="-172754" algn="l" defTabSz="11881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8pPr>
      <a:lvl9pPr marL="995010" indent="-172754" algn="l" defTabSz="11881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3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625" algn="l" defTabSz="1213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384" algn="l" defTabSz="1213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0050" algn="l" defTabSz="1213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757" algn="l" defTabSz="1213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3389" algn="l" defTabSz="1213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0058" algn="l" defTabSz="1213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762" algn="l" defTabSz="1213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3439" algn="l" defTabSz="12133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200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6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" y="1621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1581" y="1990675"/>
            <a:ext cx="11461577" cy="17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97" tIns="35997" rIns="35997" bIns="3599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On-page tracker" hidden="1"/>
          <p:cNvSpPr>
            <a:spLocks noChangeArrowheads="1"/>
          </p:cNvSpPr>
          <p:nvPr/>
        </p:nvSpPr>
        <p:spPr bwMode="auto">
          <a:xfrm>
            <a:off x="161994" y="27539"/>
            <a:ext cx="1033937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1215584" fontAlgn="base">
              <a:spcBef>
                <a:spcPct val="0"/>
              </a:spcBef>
              <a:spcAft>
                <a:spcPct val="0"/>
              </a:spcAft>
            </a:pPr>
            <a:r>
              <a:rPr lang="ru-RU" sz="1867" dirty="0">
                <a:solidFill>
                  <a:srgbClr val="808080"/>
                </a:solidFill>
                <a:latin typeface="Century Gothic"/>
              </a:rPr>
              <a:t>TRACKER</a:t>
            </a:r>
          </a:p>
        </p:txBody>
      </p:sp>
      <p:sp>
        <p:nvSpPr>
          <p:cNvPr id="11" name="Unit of measure" hidden="1"/>
          <p:cNvSpPr txBox="1">
            <a:spLocks noChangeArrowheads="1"/>
          </p:cNvSpPr>
          <p:nvPr/>
        </p:nvSpPr>
        <p:spPr bwMode="auto">
          <a:xfrm>
            <a:off x="162035" y="860453"/>
            <a:ext cx="11725484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33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12" y="992974"/>
            <a:ext cx="5801189" cy="675436"/>
            <a:chOff x="915" y="613"/>
            <a:chExt cx="2686" cy="41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13"/>
              <a:ext cx="2686" cy="4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121558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33" b="1" dirty="0">
                  <a:solidFill>
                    <a:srgbClr val="000000"/>
                  </a:solidFill>
                  <a:latin typeface="Century Gothic"/>
                </a:rPr>
                <a:t>Title</a:t>
              </a:r>
            </a:p>
            <a:p>
              <a:pPr defTabSz="121558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33" dirty="0">
                  <a:solidFill>
                    <a:srgbClr val="808080"/>
                  </a:solidFill>
                  <a:latin typeface="Century Gothic"/>
                </a:rPr>
                <a:t>Unit of measure</a:t>
              </a: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11753155" y="6597664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1215584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333" smtClean="0">
                <a:solidFill>
                  <a:srgbClr val="FFFFFF">
                    <a:lumMod val="50000"/>
                  </a:srgbClr>
                </a:solidFill>
                <a:latin typeface="Century Gothic"/>
              </a:rPr>
              <a:pPr algn="ctr" defTabSz="121558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333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31" y="213953"/>
            <a:ext cx="1604136" cy="42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ftr="0" dt="0"/>
  <p:txStyles>
    <p:titleStyle>
      <a:lvl1pPr algn="l" defTabSz="1188080" rtl="0" eaLnBrk="1" fontAlgn="base" hangingPunct="1">
        <a:spcBef>
          <a:spcPct val="0"/>
        </a:spcBef>
        <a:spcAft>
          <a:spcPct val="0"/>
        </a:spcAft>
        <a:tabLst>
          <a:tab pos="473943" algn="l"/>
        </a:tabLst>
        <a:defRPr sz="2533" b="1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6610"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3354"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0005"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26697"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8808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2133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57020" indent="-254906" algn="l" defTabSz="118808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2133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606610" indent="-347622" algn="l" defTabSz="118808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2133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815242" indent="-206486" algn="l" defTabSz="118808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2133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994986" indent="-172750" algn="l" defTabSz="118808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2133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994986" indent="-172750" algn="l" defTabSz="11880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6pPr>
      <a:lvl7pPr marL="994986" indent="-172750" algn="l" defTabSz="11880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7pPr>
      <a:lvl8pPr marL="994986" indent="-172750" algn="l" defTabSz="11880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8pPr>
      <a:lvl9pPr marL="994986" indent="-172750" algn="l" defTabSz="11880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610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354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0005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697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3313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968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656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3317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200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2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" y="1621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1581" y="1990675"/>
            <a:ext cx="11461577" cy="17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97" tIns="35997" rIns="35997" bIns="3599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On-page tracker" hidden="1"/>
          <p:cNvSpPr>
            <a:spLocks noChangeArrowheads="1"/>
          </p:cNvSpPr>
          <p:nvPr/>
        </p:nvSpPr>
        <p:spPr bwMode="auto">
          <a:xfrm>
            <a:off x="161994" y="27539"/>
            <a:ext cx="1033937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1215584" fontAlgn="base">
              <a:spcBef>
                <a:spcPct val="0"/>
              </a:spcBef>
              <a:spcAft>
                <a:spcPct val="0"/>
              </a:spcAft>
            </a:pPr>
            <a:r>
              <a:rPr lang="ru-RU" sz="1867" dirty="0">
                <a:solidFill>
                  <a:srgbClr val="808080"/>
                </a:solidFill>
                <a:latin typeface="Century Gothic"/>
              </a:rPr>
              <a:t>TRACKER</a:t>
            </a:r>
          </a:p>
        </p:txBody>
      </p:sp>
      <p:sp>
        <p:nvSpPr>
          <p:cNvPr id="11" name="Unit of measure" hidden="1"/>
          <p:cNvSpPr txBox="1">
            <a:spLocks noChangeArrowheads="1"/>
          </p:cNvSpPr>
          <p:nvPr/>
        </p:nvSpPr>
        <p:spPr bwMode="auto">
          <a:xfrm>
            <a:off x="162035" y="860453"/>
            <a:ext cx="11725484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33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12" y="992974"/>
            <a:ext cx="5801189" cy="675436"/>
            <a:chOff x="915" y="613"/>
            <a:chExt cx="2686" cy="41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13"/>
              <a:ext cx="2686" cy="4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121558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33" b="1" dirty="0">
                  <a:solidFill>
                    <a:srgbClr val="000000"/>
                  </a:solidFill>
                  <a:latin typeface="Century Gothic"/>
                </a:rPr>
                <a:t>Title</a:t>
              </a:r>
            </a:p>
            <a:p>
              <a:pPr defTabSz="121558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133" dirty="0">
                  <a:solidFill>
                    <a:srgbClr val="808080"/>
                  </a:solidFill>
                  <a:latin typeface="Century Gothic"/>
                </a:rPr>
                <a:t>Unit of measure</a:t>
              </a: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11753155" y="6597664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1215584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333" smtClean="0">
                <a:solidFill>
                  <a:srgbClr val="FFFFFF">
                    <a:lumMod val="50000"/>
                  </a:srgbClr>
                </a:solidFill>
                <a:latin typeface="Century Gothic"/>
              </a:rPr>
              <a:pPr algn="ctr" defTabSz="121558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333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31" y="213953"/>
            <a:ext cx="1604136" cy="42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9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hdr="0" ftr="0" dt="0"/>
  <p:txStyles>
    <p:titleStyle>
      <a:lvl1pPr algn="l" defTabSz="1188080" rtl="0" eaLnBrk="1" fontAlgn="base" hangingPunct="1">
        <a:spcBef>
          <a:spcPct val="0"/>
        </a:spcBef>
        <a:spcAft>
          <a:spcPct val="0"/>
        </a:spcAft>
        <a:tabLst>
          <a:tab pos="473943" algn="l"/>
        </a:tabLst>
        <a:defRPr sz="2533" b="1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6610"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3354"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0005"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26697" algn="l" defTabSz="118808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8808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2133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57020" indent="-254906" algn="l" defTabSz="118808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2133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606610" indent="-347622" algn="l" defTabSz="118808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2133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815242" indent="-206486" algn="l" defTabSz="118808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2133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994986" indent="-172750" algn="l" defTabSz="118808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2133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994986" indent="-172750" algn="l" defTabSz="11880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6pPr>
      <a:lvl7pPr marL="994986" indent="-172750" algn="l" defTabSz="11880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7pPr>
      <a:lvl8pPr marL="994986" indent="-172750" algn="l" defTabSz="11880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8pPr>
      <a:lvl9pPr marL="994986" indent="-172750" algn="l" defTabSz="11880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610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354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0005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697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3313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968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656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3317" algn="l" defTabSz="12133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62085ADF-AF17-5CA0-6037-4206AC63BD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xmlns="" id="{62085ADF-AF17-5CA0-6037-4206AC63BD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70AC7C8-E70B-1B26-81A9-C260FECD79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11013" y="6575425"/>
            <a:ext cx="280987" cy="1381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30864" rtl="0" eaLnBrk="1" fontAlgn="base" latinLnBrk="0" hangingPunct="1">
              <a:lnSpc>
                <a:spcPct val="100000"/>
              </a:lnSpc>
              <a:spcBef>
                <a:spcPts val="48"/>
              </a:spcBef>
              <a:spcAft>
                <a:spcPct val="0"/>
              </a:spcAft>
              <a:buClr>
                <a:srgbClr val="07E897"/>
              </a:buClr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EEF3FF">
                    <a:alpha val="50000"/>
                  </a:srgbClr>
                </a:solidFill>
                <a:effectLst/>
                <a:uLnTx/>
                <a:uFillTx/>
                <a:latin typeface="SB Sans Text" panose="020B0503040504020204" pitchFamily="34" charset="-52"/>
                <a:cs typeface="SB Sans Text" panose="020B0503040504020204" pitchFamily="34" charset="-52"/>
              </a:rPr>
              <a:pPr marL="0" marR="0" lvl="0" indent="0" algn="ctr" defTabSz="430864" rtl="0" eaLnBrk="1" fontAlgn="base" latinLnBrk="0" hangingPunct="1">
                <a:lnSpc>
                  <a:spcPct val="100000"/>
                </a:lnSpc>
                <a:spcBef>
                  <a:spcPts val="48"/>
                </a:spcBef>
                <a:spcAft>
                  <a:spcPct val="0"/>
                </a:spcAft>
                <a:buClr>
                  <a:srgbClr val="07E897"/>
                </a:buClr>
                <a:buSzTx/>
                <a:buFontTx/>
                <a:buNone/>
                <a:tabLst/>
                <a:defRPr/>
              </a:pPr>
              <a:t>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EEF3FF">
                  <a:alpha val="50000"/>
                </a:srgbClr>
              </a:solidFill>
              <a:effectLst/>
              <a:uLnTx/>
              <a:uFillTx/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B4DE7B1-42AB-174F-9292-292478F098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5" t="1673" r="21023" b="1107"/>
          <a:stretch/>
        </p:blipFill>
        <p:spPr>
          <a:xfrm>
            <a:off x="7536160" y="1260034"/>
            <a:ext cx="4902348" cy="46545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3352" y="2924944"/>
            <a:ext cx="7632848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800" b="1" spc="-160" dirty="0">
                <a:solidFill>
                  <a:srgbClr val="006368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Бизнес. Стартуем вместе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SB Sans Text Heavy" panose="020B0903040504020204" pitchFamily="34" charset="-52"/>
                <a:cs typeface="SB Sans Text Heavy" panose="020B0903040504020204" pitchFamily="34" charset="-52"/>
              </a:rPr>
              <a:t>30 августа – 10 ноября  2023 г. </a:t>
            </a:r>
            <a:endParaRPr lang="ru-RU" sz="2000" b="1" dirty="0">
              <a:solidFill>
                <a:schemeClr val="tx2"/>
              </a:solidFill>
              <a:latin typeface="SB Sans Text Heavy" panose="020B0903040504020204" pitchFamily="34" charset="-52"/>
              <a:cs typeface="SB Sans Text Heavy" panose="020B0903040504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54593"/>
            <a:ext cx="1406664" cy="10195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9" y="87433"/>
            <a:ext cx="1227990" cy="11539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692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7305">
            <a:off x="3000579" y="-578423"/>
            <a:ext cx="6146683" cy="8327915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04800" y="446088"/>
            <a:ext cx="10363200" cy="442029"/>
          </a:xfrm>
        </p:spPr>
        <p:txBody>
          <a:bodyPr/>
          <a:lstStyle/>
          <a:p>
            <a:r>
              <a:rPr lang="ru-RU" dirty="0" smtClean="0"/>
              <a:t>Миссия проекта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5640" y="1988840"/>
            <a:ext cx="64560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b="1" spc="-160" dirty="0">
                <a:solidFill>
                  <a:srgbClr val="006368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Мы создаем доступную среду для людей</a:t>
            </a:r>
          </a:p>
          <a:p>
            <a:pPr algn="ctr"/>
            <a:r>
              <a:rPr lang="ru-RU" sz="3200" b="1" spc="-160" dirty="0">
                <a:solidFill>
                  <a:srgbClr val="006368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с инвалидность в КИБ</a:t>
            </a:r>
          </a:p>
          <a:p>
            <a:pPr algn="ctr"/>
            <a:endParaRPr lang="ru-RU" sz="3200" b="1" spc="-160" dirty="0">
              <a:solidFill>
                <a:srgbClr val="006368"/>
              </a:solidFill>
              <a:latin typeface="SB Sans Display Semibold" panose="020B0503040504020204" pitchFamily="34" charset="0"/>
              <a:cs typeface="SB Sans Display Semibold" panose="020B0503040504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b="1" spc="-160" dirty="0">
                <a:solidFill>
                  <a:srgbClr val="006368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Мы помогаем людям</a:t>
            </a:r>
          </a:p>
          <a:p>
            <a:pPr algn="ctr"/>
            <a:r>
              <a:rPr lang="ru-RU" sz="3200" b="1" spc="-160" dirty="0">
                <a:solidFill>
                  <a:srgbClr val="006368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с инвалидностью создать свой бизнес</a:t>
            </a:r>
          </a:p>
        </p:txBody>
      </p:sp>
    </p:spTree>
    <p:extLst>
      <p:ext uri="{BB962C8B-B14F-4D97-AF65-F5344CB8AC3E}">
        <p14:creationId xmlns:p14="http://schemas.microsoft.com/office/powerpoint/2010/main" val="11795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37264" y="176516"/>
            <a:ext cx="10363200" cy="442029"/>
          </a:xfrm>
        </p:spPr>
        <p:txBody>
          <a:bodyPr/>
          <a:lstStyle/>
          <a:p>
            <a:r>
              <a:rPr lang="ru-RU" dirty="0" smtClean="0"/>
              <a:t>Цели проекта: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05" y="1710384"/>
            <a:ext cx="3245559" cy="3129231"/>
          </a:xfrm>
          <a:prstGeom prst="rect">
            <a:avLst/>
          </a:prstGeom>
        </p:spPr>
      </p:pic>
      <p:sp>
        <p:nvSpPr>
          <p:cNvPr id="4" name="Шестиугольник 3"/>
          <p:cNvSpPr/>
          <p:nvPr/>
        </p:nvSpPr>
        <p:spPr>
          <a:xfrm>
            <a:off x="4113875" y="1511167"/>
            <a:ext cx="4106099" cy="3561348"/>
          </a:xfrm>
          <a:prstGeom prst="hexagon">
            <a:avLst/>
          </a:prstGeom>
          <a:noFill/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05" y="1710384"/>
            <a:ext cx="3245559" cy="312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2">
            <a:extLst>
              <a:ext uri="{FF2B5EF4-FFF2-40B4-BE49-F238E27FC236}">
                <a16:creationId xmlns:a16="http://schemas.microsoft.com/office/drawing/2014/main" xmlns="" id="{296946A3-84A6-4159-8FBA-19C3245A39D4}"/>
              </a:ext>
            </a:extLst>
          </p:cNvPr>
          <p:cNvGrpSpPr/>
          <p:nvPr/>
        </p:nvGrpSpPr>
        <p:grpSpPr>
          <a:xfrm>
            <a:off x="4272136" y="749274"/>
            <a:ext cx="1268951" cy="1251331"/>
            <a:chOff x="5562600" y="4450327"/>
            <a:chExt cx="1066800" cy="1066798"/>
          </a:xfrm>
          <a:solidFill>
            <a:srgbClr val="F6FAC2"/>
          </a:solidFill>
        </p:grpSpPr>
        <p:sp>
          <p:nvSpPr>
            <p:cNvPr id="7" name="Oval 53">
              <a:extLst>
                <a:ext uri="{FF2B5EF4-FFF2-40B4-BE49-F238E27FC236}">
                  <a16:creationId xmlns:a16="http://schemas.microsoft.com/office/drawing/2014/main" xmlns="" id="{E89BCA2F-5EC8-4AA0-9EB0-1C1204CAD664}"/>
                </a:ext>
              </a:extLst>
            </p:cNvPr>
            <p:cNvSpPr/>
            <p:nvPr/>
          </p:nvSpPr>
          <p:spPr>
            <a:xfrm>
              <a:off x="5562600" y="4450327"/>
              <a:ext cx="1066800" cy="1066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8" name="Group 54">
              <a:extLst>
                <a:ext uri="{FF2B5EF4-FFF2-40B4-BE49-F238E27FC236}">
                  <a16:creationId xmlns:a16="http://schemas.microsoft.com/office/drawing/2014/main" xmlns="" id="{A014EF00-A86E-4E18-9F26-529E98EA908E}"/>
                </a:ext>
              </a:extLst>
            </p:cNvPr>
            <p:cNvGrpSpPr/>
            <p:nvPr/>
          </p:nvGrpSpPr>
          <p:grpSpPr>
            <a:xfrm>
              <a:off x="5607846" y="4495572"/>
              <a:ext cx="976310" cy="976308"/>
              <a:chOff x="6596593" y="713628"/>
              <a:chExt cx="1759609" cy="1759609"/>
            </a:xfrm>
            <a:grpFill/>
          </p:grpSpPr>
          <p:sp>
            <p:nvSpPr>
              <p:cNvPr id="9" name="Oval 55">
                <a:extLst>
                  <a:ext uri="{FF2B5EF4-FFF2-40B4-BE49-F238E27FC236}">
                    <a16:creationId xmlns:a16="http://schemas.microsoft.com/office/drawing/2014/main" xmlns="" id="{90C284B5-F239-4E6D-9C5E-6896CFAAF1D3}"/>
                  </a:ext>
                </a:extLst>
              </p:cNvPr>
              <p:cNvSpPr/>
              <p:nvPr/>
            </p:nvSpPr>
            <p:spPr>
              <a:xfrm>
                <a:off x="6596593" y="713628"/>
                <a:ext cx="1759609" cy="17596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" name="Oval 56">
                <a:extLst>
                  <a:ext uri="{FF2B5EF4-FFF2-40B4-BE49-F238E27FC236}">
                    <a16:creationId xmlns:a16="http://schemas.microsoft.com/office/drawing/2014/main" xmlns="" id="{EDB113BA-A266-4F26-A54A-3ECD01C38D31}"/>
                  </a:ext>
                </a:extLst>
              </p:cNvPr>
              <p:cNvSpPr/>
              <p:nvPr/>
            </p:nvSpPr>
            <p:spPr>
              <a:xfrm>
                <a:off x="6700878" y="817913"/>
                <a:ext cx="1551041" cy="15510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" name="Oval 57">
                <a:extLst>
                  <a:ext uri="{FF2B5EF4-FFF2-40B4-BE49-F238E27FC236}">
                    <a16:creationId xmlns:a16="http://schemas.microsoft.com/office/drawing/2014/main" xmlns="" id="{878D0E71-E4DF-41F4-87E8-43C82823A0AE}"/>
                  </a:ext>
                </a:extLst>
              </p:cNvPr>
              <p:cNvSpPr/>
              <p:nvPr/>
            </p:nvSpPr>
            <p:spPr>
              <a:xfrm>
                <a:off x="6818353" y="935388"/>
                <a:ext cx="1316092" cy="13160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2" name="Group 52">
            <a:extLst>
              <a:ext uri="{FF2B5EF4-FFF2-40B4-BE49-F238E27FC236}">
                <a16:creationId xmlns:a16="http://schemas.microsoft.com/office/drawing/2014/main" xmlns="" id="{296946A3-84A6-4159-8FBA-19C3245A39D4}"/>
              </a:ext>
            </a:extLst>
          </p:cNvPr>
          <p:cNvGrpSpPr/>
          <p:nvPr/>
        </p:nvGrpSpPr>
        <p:grpSpPr>
          <a:xfrm>
            <a:off x="6716367" y="777031"/>
            <a:ext cx="1268951" cy="1251331"/>
            <a:chOff x="5562600" y="4450327"/>
            <a:chExt cx="1066800" cy="1066798"/>
          </a:xfrm>
          <a:solidFill>
            <a:srgbClr val="F6FAC2"/>
          </a:solidFill>
        </p:grpSpPr>
        <p:sp>
          <p:nvSpPr>
            <p:cNvPr id="13" name="Oval 53">
              <a:extLst>
                <a:ext uri="{FF2B5EF4-FFF2-40B4-BE49-F238E27FC236}">
                  <a16:creationId xmlns:a16="http://schemas.microsoft.com/office/drawing/2014/main" xmlns="" id="{E89BCA2F-5EC8-4AA0-9EB0-1C1204CAD664}"/>
                </a:ext>
              </a:extLst>
            </p:cNvPr>
            <p:cNvSpPr/>
            <p:nvPr/>
          </p:nvSpPr>
          <p:spPr>
            <a:xfrm>
              <a:off x="5562600" y="4450327"/>
              <a:ext cx="1066800" cy="1066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Oval 55">
              <a:extLst>
                <a:ext uri="{FF2B5EF4-FFF2-40B4-BE49-F238E27FC236}">
                  <a16:creationId xmlns:a16="http://schemas.microsoft.com/office/drawing/2014/main" xmlns="" id="{90C284B5-F239-4E6D-9C5E-6896CFAAF1D3}"/>
                </a:ext>
              </a:extLst>
            </p:cNvPr>
            <p:cNvSpPr/>
            <p:nvPr/>
          </p:nvSpPr>
          <p:spPr>
            <a:xfrm>
              <a:off x="5607846" y="4495572"/>
              <a:ext cx="976310" cy="976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5" name="Group 52">
            <a:extLst>
              <a:ext uri="{FF2B5EF4-FFF2-40B4-BE49-F238E27FC236}">
                <a16:creationId xmlns:a16="http://schemas.microsoft.com/office/drawing/2014/main" xmlns="" id="{296946A3-84A6-4159-8FBA-19C3245A39D4}"/>
              </a:ext>
            </a:extLst>
          </p:cNvPr>
          <p:cNvGrpSpPr/>
          <p:nvPr/>
        </p:nvGrpSpPr>
        <p:grpSpPr>
          <a:xfrm>
            <a:off x="3304576" y="2490044"/>
            <a:ext cx="1268951" cy="1251331"/>
            <a:chOff x="5562600" y="4450327"/>
            <a:chExt cx="1066800" cy="1066798"/>
          </a:xfrm>
          <a:solidFill>
            <a:srgbClr val="F6FAC2"/>
          </a:solidFill>
        </p:grpSpPr>
        <p:sp>
          <p:nvSpPr>
            <p:cNvPr id="16" name="Oval 53">
              <a:extLst>
                <a:ext uri="{FF2B5EF4-FFF2-40B4-BE49-F238E27FC236}">
                  <a16:creationId xmlns:a16="http://schemas.microsoft.com/office/drawing/2014/main" xmlns="" id="{E89BCA2F-5EC8-4AA0-9EB0-1C1204CAD664}"/>
                </a:ext>
              </a:extLst>
            </p:cNvPr>
            <p:cNvSpPr/>
            <p:nvPr/>
          </p:nvSpPr>
          <p:spPr>
            <a:xfrm>
              <a:off x="5562600" y="4450327"/>
              <a:ext cx="1066800" cy="1066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7" name="Group 54">
              <a:extLst>
                <a:ext uri="{FF2B5EF4-FFF2-40B4-BE49-F238E27FC236}">
                  <a16:creationId xmlns:a16="http://schemas.microsoft.com/office/drawing/2014/main" xmlns="" id="{A014EF00-A86E-4E18-9F26-529E98EA908E}"/>
                </a:ext>
              </a:extLst>
            </p:cNvPr>
            <p:cNvGrpSpPr/>
            <p:nvPr/>
          </p:nvGrpSpPr>
          <p:grpSpPr>
            <a:xfrm>
              <a:off x="5607846" y="4495572"/>
              <a:ext cx="976310" cy="976308"/>
              <a:chOff x="6596593" y="713628"/>
              <a:chExt cx="1759609" cy="1759609"/>
            </a:xfrm>
            <a:grpFill/>
          </p:grpSpPr>
          <p:sp>
            <p:nvSpPr>
              <p:cNvPr id="18" name="Oval 55">
                <a:extLst>
                  <a:ext uri="{FF2B5EF4-FFF2-40B4-BE49-F238E27FC236}">
                    <a16:creationId xmlns:a16="http://schemas.microsoft.com/office/drawing/2014/main" xmlns="" id="{90C284B5-F239-4E6D-9C5E-6896CFAAF1D3}"/>
                  </a:ext>
                </a:extLst>
              </p:cNvPr>
              <p:cNvSpPr/>
              <p:nvPr/>
            </p:nvSpPr>
            <p:spPr>
              <a:xfrm>
                <a:off x="6596593" y="713628"/>
                <a:ext cx="1759609" cy="17596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9" name="Oval 56">
                <a:extLst>
                  <a:ext uri="{FF2B5EF4-FFF2-40B4-BE49-F238E27FC236}">
                    <a16:creationId xmlns:a16="http://schemas.microsoft.com/office/drawing/2014/main" xmlns="" id="{EDB113BA-A266-4F26-A54A-3ECD01C38D31}"/>
                  </a:ext>
                </a:extLst>
              </p:cNvPr>
              <p:cNvSpPr/>
              <p:nvPr/>
            </p:nvSpPr>
            <p:spPr>
              <a:xfrm>
                <a:off x="6700878" y="817913"/>
                <a:ext cx="1551041" cy="15510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0" name="Group 52">
            <a:extLst>
              <a:ext uri="{FF2B5EF4-FFF2-40B4-BE49-F238E27FC236}">
                <a16:creationId xmlns:a16="http://schemas.microsoft.com/office/drawing/2014/main" xmlns="" id="{296946A3-84A6-4159-8FBA-19C3245A39D4}"/>
              </a:ext>
            </a:extLst>
          </p:cNvPr>
          <p:cNvGrpSpPr/>
          <p:nvPr/>
        </p:nvGrpSpPr>
        <p:grpSpPr>
          <a:xfrm>
            <a:off x="7928347" y="2728661"/>
            <a:ext cx="1268951" cy="1251331"/>
            <a:chOff x="5562600" y="4450327"/>
            <a:chExt cx="1066800" cy="1066798"/>
          </a:xfrm>
          <a:solidFill>
            <a:srgbClr val="F6FAC2"/>
          </a:solidFill>
        </p:grpSpPr>
        <p:sp>
          <p:nvSpPr>
            <p:cNvPr id="21" name="Oval 53">
              <a:extLst>
                <a:ext uri="{FF2B5EF4-FFF2-40B4-BE49-F238E27FC236}">
                  <a16:creationId xmlns:a16="http://schemas.microsoft.com/office/drawing/2014/main" xmlns="" id="{E89BCA2F-5EC8-4AA0-9EB0-1C1204CAD664}"/>
                </a:ext>
              </a:extLst>
            </p:cNvPr>
            <p:cNvSpPr/>
            <p:nvPr/>
          </p:nvSpPr>
          <p:spPr>
            <a:xfrm>
              <a:off x="5562600" y="4450327"/>
              <a:ext cx="1066800" cy="1066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2" name="Group 54">
              <a:extLst>
                <a:ext uri="{FF2B5EF4-FFF2-40B4-BE49-F238E27FC236}">
                  <a16:creationId xmlns:a16="http://schemas.microsoft.com/office/drawing/2014/main" xmlns="" id="{A014EF00-A86E-4E18-9F26-529E98EA908E}"/>
                </a:ext>
              </a:extLst>
            </p:cNvPr>
            <p:cNvGrpSpPr/>
            <p:nvPr/>
          </p:nvGrpSpPr>
          <p:grpSpPr>
            <a:xfrm>
              <a:off x="5607846" y="4495572"/>
              <a:ext cx="976310" cy="976308"/>
              <a:chOff x="6596593" y="713628"/>
              <a:chExt cx="1759609" cy="1759609"/>
            </a:xfrm>
            <a:grpFill/>
          </p:grpSpPr>
          <p:sp>
            <p:nvSpPr>
              <p:cNvPr id="23" name="Oval 55">
                <a:extLst>
                  <a:ext uri="{FF2B5EF4-FFF2-40B4-BE49-F238E27FC236}">
                    <a16:creationId xmlns:a16="http://schemas.microsoft.com/office/drawing/2014/main" xmlns="" id="{90C284B5-F239-4E6D-9C5E-6896CFAAF1D3}"/>
                  </a:ext>
                </a:extLst>
              </p:cNvPr>
              <p:cNvSpPr/>
              <p:nvPr/>
            </p:nvSpPr>
            <p:spPr>
              <a:xfrm>
                <a:off x="6596593" y="713628"/>
                <a:ext cx="1759609" cy="17596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4" name="Oval 56">
                <a:extLst>
                  <a:ext uri="{FF2B5EF4-FFF2-40B4-BE49-F238E27FC236}">
                    <a16:creationId xmlns:a16="http://schemas.microsoft.com/office/drawing/2014/main" xmlns="" id="{EDB113BA-A266-4F26-A54A-3ECD01C38D31}"/>
                  </a:ext>
                </a:extLst>
              </p:cNvPr>
              <p:cNvSpPr/>
              <p:nvPr/>
            </p:nvSpPr>
            <p:spPr>
              <a:xfrm>
                <a:off x="6700878" y="817913"/>
                <a:ext cx="1551041" cy="15510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5" name="Group 52">
            <a:extLst>
              <a:ext uri="{FF2B5EF4-FFF2-40B4-BE49-F238E27FC236}">
                <a16:creationId xmlns:a16="http://schemas.microsoft.com/office/drawing/2014/main" xmlns="" id="{296946A3-84A6-4159-8FBA-19C3245A39D4}"/>
              </a:ext>
            </a:extLst>
          </p:cNvPr>
          <p:cNvGrpSpPr/>
          <p:nvPr/>
        </p:nvGrpSpPr>
        <p:grpSpPr>
          <a:xfrm>
            <a:off x="4085110" y="4628582"/>
            <a:ext cx="1268951" cy="1251331"/>
            <a:chOff x="5562600" y="4450327"/>
            <a:chExt cx="1066800" cy="1066798"/>
          </a:xfrm>
          <a:solidFill>
            <a:srgbClr val="F6FAC2"/>
          </a:solidFill>
        </p:grpSpPr>
        <p:sp>
          <p:nvSpPr>
            <p:cNvPr id="26" name="Oval 53">
              <a:extLst>
                <a:ext uri="{FF2B5EF4-FFF2-40B4-BE49-F238E27FC236}">
                  <a16:creationId xmlns:a16="http://schemas.microsoft.com/office/drawing/2014/main" xmlns="" id="{E89BCA2F-5EC8-4AA0-9EB0-1C1204CAD664}"/>
                </a:ext>
              </a:extLst>
            </p:cNvPr>
            <p:cNvSpPr/>
            <p:nvPr/>
          </p:nvSpPr>
          <p:spPr>
            <a:xfrm>
              <a:off x="5562600" y="4450327"/>
              <a:ext cx="1066800" cy="1066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7" name="Group 54">
              <a:extLst>
                <a:ext uri="{FF2B5EF4-FFF2-40B4-BE49-F238E27FC236}">
                  <a16:creationId xmlns:a16="http://schemas.microsoft.com/office/drawing/2014/main" xmlns="" id="{A014EF00-A86E-4E18-9F26-529E98EA908E}"/>
                </a:ext>
              </a:extLst>
            </p:cNvPr>
            <p:cNvGrpSpPr/>
            <p:nvPr/>
          </p:nvGrpSpPr>
          <p:grpSpPr>
            <a:xfrm>
              <a:off x="5607846" y="4495572"/>
              <a:ext cx="976310" cy="976308"/>
              <a:chOff x="6596593" y="713628"/>
              <a:chExt cx="1759609" cy="1759609"/>
            </a:xfrm>
            <a:grpFill/>
          </p:grpSpPr>
          <p:sp>
            <p:nvSpPr>
              <p:cNvPr id="28" name="Oval 55">
                <a:extLst>
                  <a:ext uri="{FF2B5EF4-FFF2-40B4-BE49-F238E27FC236}">
                    <a16:creationId xmlns:a16="http://schemas.microsoft.com/office/drawing/2014/main" xmlns="" id="{90C284B5-F239-4E6D-9C5E-6896CFAAF1D3}"/>
                  </a:ext>
                </a:extLst>
              </p:cNvPr>
              <p:cNvSpPr/>
              <p:nvPr/>
            </p:nvSpPr>
            <p:spPr>
              <a:xfrm>
                <a:off x="6596593" y="713628"/>
                <a:ext cx="1759609" cy="17596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9" name="Oval 56">
                <a:extLst>
                  <a:ext uri="{FF2B5EF4-FFF2-40B4-BE49-F238E27FC236}">
                    <a16:creationId xmlns:a16="http://schemas.microsoft.com/office/drawing/2014/main" xmlns="" id="{EDB113BA-A266-4F26-A54A-3ECD01C38D31}"/>
                  </a:ext>
                </a:extLst>
              </p:cNvPr>
              <p:cNvSpPr/>
              <p:nvPr/>
            </p:nvSpPr>
            <p:spPr>
              <a:xfrm>
                <a:off x="6700878" y="817913"/>
                <a:ext cx="1551041" cy="15510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" name="Group 52">
            <a:extLst>
              <a:ext uri="{FF2B5EF4-FFF2-40B4-BE49-F238E27FC236}">
                <a16:creationId xmlns:a16="http://schemas.microsoft.com/office/drawing/2014/main" xmlns="" id="{296946A3-84A6-4159-8FBA-19C3245A39D4}"/>
              </a:ext>
            </a:extLst>
          </p:cNvPr>
          <p:cNvGrpSpPr/>
          <p:nvPr/>
        </p:nvGrpSpPr>
        <p:grpSpPr>
          <a:xfrm>
            <a:off x="6898334" y="4628582"/>
            <a:ext cx="1268951" cy="1251331"/>
            <a:chOff x="5562600" y="4450327"/>
            <a:chExt cx="1066800" cy="1066798"/>
          </a:xfrm>
          <a:solidFill>
            <a:srgbClr val="F6FAC2"/>
          </a:solidFill>
        </p:grpSpPr>
        <p:sp>
          <p:nvSpPr>
            <p:cNvPr id="31" name="Oval 53">
              <a:extLst>
                <a:ext uri="{FF2B5EF4-FFF2-40B4-BE49-F238E27FC236}">
                  <a16:creationId xmlns:a16="http://schemas.microsoft.com/office/drawing/2014/main" xmlns="" id="{E89BCA2F-5EC8-4AA0-9EB0-1C1204CAD664}"/>
                </a:ext>
              </a:extLst>
            </p:cNvPr>
            <p:cNvSpPr/>
            <p:nvPr/>
          </p:nvSpPr>
          <p:spPr>
            <a:xfrm>
              <a:off x="5562600" y="4450327"/>
              <a:ext cx="1066800" cy="1066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32" name="Group 54">
              <a:extLst>
                <a:ext uri="{FF2B5EF4-FFF2-40B4-BE49-F238E27FC236}">
                  <a16:creationId xmlns:a16="http://schemas.microsoft.com/office/drawing/2014/main" xmlns="" id="{A014EF00-A86E-4E18-9F26-529E98EA908E}"/>
                </a:ext>
              </a:extLst>
            </p:cNvPr>
            <p:cNvGrpSpPr/>
            <p:nvPr/>
          </p:nvGrpSpPr>
          <p:grpSpPr>
            <a:xfrm>
              <a:off x="5607846" y="4495572"/>
              <a:ext cx="976310" cy="976308"/>
              <a:chOff x="6596593" y="713628"/>
              <a:chExt cx="1759609" cy="1759609"/>
            </a:xfrm>
            <a:grpFill/>
          </p:grpSpPr>
          <p:sp>
            <p:nvSpPr>
              <p:cNvPr id="33" name="Oval 55">
                <a:extLst>
                  <a:ext uri="{FF2B5EF4-FFF2-40B4-BE49-F238E27FC236}">
                    <a16:creationId xmlns:a16="http://schemas.microsoft.com/office/drawing/2014/main" xmlns="" id="{90C284B5-F239-4E6D-9C5E-6896CFAAF1D3}"/>
                  </a:ext>
                </a:extLst>
              </p:cNvPr>
              <p:cNvSpPr/>
              <p:nvPr/>
            </p:nvSpPr>
            <p:spPr>
              <a:xfrm>
                <a:off x="6596593" y="713628"/>
                <a:ext cx="1759609" cy="17596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4" name="Oval 56">
                <a:extLst>
                  <a:ext uri="{FF2B5EF4-FFF2-40B4-BE49-F238E27FC236}">
                    <a16:creationId xmlns:a16="http://schemas.microsoft.com/office/drawing/2014/main" xmlns="" id="{EDB113BA-A266-4F26-A54A-3ECD01C38D31}"/>
                  </a:ext>
                </a:extLst>
              </p:cNvPr>
              <p:cNvSpPr/>
              <p:nvPr/>
            </p:nvSpPr>
            <p:spPr>
              <a:xfrm>
                <a:off x="6700878" y="817913"/>
                <a:ext cx="1551041" cy="15510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622170" y="1219953"/>
            <a:ext cx="3531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86">
              <a:defRPr/>
            </a:pP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Помочь людям с инвалидностью создать свой бизнес 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и сделать первые шаги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63413" y="2120436"/>
            <a:ext cx="2978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86">
              <a:defRPr/>
            </a:pP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Собрать на одной площадке в качестве спикеров представителей банка, государственных органов, некоммерческих 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организаций,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общественных организаций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40534" y="4054785"/>
            <a:ext cx="3226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86">
              <a:defRPr/>
            </a:pP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На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одной площадке дать 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работающие инструменты экспертов о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том, как начать свой 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бизнес, составить бизнес-план.</a:t>
            </a:r>
          </a:p>
          <a:p>
            <a:pPr defTabSz="913986">
              <a:defRPr/>
            </a:pPr>
            <a:endParaRPr lang="ru-RU" sz="1600" dirty="0"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445002" y="1015831"/>
            <a:ext cx="3242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86">
              <a:defRPr/>
            </a:pP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Пригласить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к участию в проекте  потенциальных предпринимателей с инвалидностью из 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шести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территорий 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ЦЧБ</a:t>
            </a:r>
            <a:endParaRPr lang="ru-RU" sz="1600" dirty="0"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395254" y="2457338"/>
            <a:ext cx="2463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86">
              <a:defRPr/>
            </a:pP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Создать сообщество неравнодушных и равных </a:t>
            </a:r>
            <a:r>
              <a:rPr lang="ru-RU" sz="1600" dirty="0" err="1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Сбер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для всех </a:t>
            </a:r>
            <a:endParaRPr lang="ru-RU" sz="1600" dirty="0"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pic>
        <p:nvPicPr>
          <p:cNvPr id="54" name="Picture 4" descr="https://phonoteka.org/uploads/posts/2022-09/1663650357_10-phonoteka-org-p-galochka-bez-fona-oboi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2" y="1444440"/>
            <a:ext cx="405812" cy="3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s://phonoteka.org/uploads/posts/2022-09/1663650357_10-phonoteka-org-p-galochka-bez-fona-oboi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9" y="2404010"/>
            <a:ext cx="405812" cy="3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phonoteka.org/uploads/posts/2022-09/1663650357_10-phonoteka-org-p-galochka-bez-fona-oboi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9" y="4189475"/>
            <a:ext cx="405812" cy="3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s://phonoteka.org/uploads/posts/2022-09/1663650357_10-phonoteka-org-p-galochka-bez-fona-oboi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167" y="1152678"/>
            <a:ext cx="405812" cy="3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s://phonoteka.org/uploads/posts/2022-09/1663650357_10-phonoteka-org-p-galochka-bez-fona-oboi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167" y="2566335"/>
            <a:ext cx="405812" cy="3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s://phonoteka.org/uploads/posts/2022-09/1663650357_10-phonoteka-org-p-galochka-bez-fona-oboi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486" y="4071294"/>
            <a:ext cx="405812" cy="3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9249716" y="3805650"/>
            <a:ext cx="30485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86">
              <a:defRPr/>
            </a:pPr>
            <a:r>
              <a:rPr lang="ru-RU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Возможности для бизнеса</a:t>
            </a:r>
          </a:p>
          <a:p>
            <a:pPr defTabSz="913986">
              <a:defRPr/>
            </a:pPr>
            <a:r>
              <a:rPr lang="ru-RU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 помощью государственных мер финансовой поддержки, грантов и субсидий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770" y="2866854"/>
            <a:ext cx="679433" cy="58159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888" y="1048170"/>
            <a:ext cx="593445" cy="56253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2233" y="1152678"/>
            <a:ext cx="697731" cy="49919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7014" y="3110276"/>
            <a:ext cx="609972" cy="51015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7038" y="4948592"/>
            <a:ext cx="605093" cy="62979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0282" y="4866222"/>
            <a:ext cx="677358" cy="6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5101" y="246446"/>
            <a:ext cx="10363200" cy="442029"/>
          </a:xfrm>
        </p:spPr>
        <p:txBody>
          <a:bodyPr/>
          <a:lstStyle/>
          <a:p>
            <a:r>
              <a:rPr lang="ru-RU" dirty="0" smtClean="0"/>
              <a:t>Описание продукта и проекта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9336" y="820282"/>
            <a:ext cx="3313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993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 от реализации / создаваемая ценность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791744" y="764775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6993">
              <a:defRPr/>
            </a:pP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Выведение  бизнеса людей с ОВЗ из тени, привлечение на обслуживание новых клиентов, развитие бизнеса клиентов 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за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счет привлечения субсидий и грантов, поддержание стратегии  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банка: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«</a:t>
            </a:r>
            <a:r>
              <a:rPr lang="ru-RU" sz="1600" dirty="0" err="1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Сбер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- банк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для всех».</a:t>
            </a:r>
          </a:p>
          <a:p>
            <a:pPr algn="just" defTabSz="456993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16333" y="183958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993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Описание продукта проекта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16333" y="4797152"/>
            <a:ext cx="2465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993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Внешние 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стейкхолдеры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проекта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567846" y="1660262"/>
            <a:ext cx="80799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56993">
              <a:buFontTx/>
              <a:buChar char="-"/>
              <a:defRPr/>
            </a:pP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программа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обучения рассчитана на 10 недель ( 1 трехчасовое занятие  в неделю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);</a:t>
            </a:r>
          </a:p>
          <a:p>
            <a:pPr marL="285750" indent="-285750" algn="just" defTabSz="456993">
              <a:buFontTx/>
              <a:buChar char="-"/>
              <a:defRPr/>
            </a:pP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успешные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предприниматели с ОВЗ поделятся своим 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опытом, будут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даны базовые знания по компетенциям предпринимателя, мерам финансовой поддержки при запуске бизнеса и его развитии, получат «налоговый </a:t>
            </a:r>
            <a:r>
              <a:rPr lang="ru-RU" sz="1600" dirty="0" err="1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лекбез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», научатся составлять коммерческие 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предложения,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правильно оформлять страницу в </a:t>
            </a:r>
            <a:r>
              <a:rPr lang="ru-RU" sz="1600" dirty="0" err="1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соцсетях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;</a:t>
            </a:r>
          </a:p>
          <a:p>
            <a:pPr marL="285750" indent="-285750" algn="just" defTabSz="456993">
              <a:buFontTx/>
              <a:buChar char="-"/>
              <a:defRPr/>
            </a:pP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основное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время будет посвящено правильному составлению 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бизнес-плана для получения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дополнительного финансирования. </a:t>
            </a:r>
            <a:endParaRPr lang="ru-RU" sz="1600" dirty="0" smtClean="0"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 marL="285750" indent="-285750" algn="just" defTabSz="456993">
              <a:buFontTx/>
              <a:buChar char="-"/>
              <a:defRPr/>
            </a:pP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каждое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занятие сопровождается домашним заданием.  </a:t>
            </a:r>
            <a:endParaRPr lang="ru-RU" sz="1600" dirty="0" smtClean="0"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 marL="285750" indent="-285750" algn="just" defTabSz="456993">
              <a:buFontTx/>
              <a:buChar char="-"/>
              <a:defRPr/>
            </a:pP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вторая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половина обучения сопровождается менторами из числа действующих предпринимателей.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779331" y="4767053"/>
            <a:ext cx="7423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6993">
              <a:defRPr/>
            </a:pP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Центр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занятости населения, «Опора России», «Мой бизнес», Общественные организации, 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Успешные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предпринимателя с ОВЗ, действующие предприниматели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80226" y="6035405"/>
            <a:ext cx="210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6993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Сроки реализации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791744" y="6220071"/>
            <a:ext cx="75230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6993">
              <a:defRPr/>
            </a:pP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Запуск занятий 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8 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сентября 2023 г. </a:t>
            </a:r>
            <a:r>
              <a:rPr lang="ru-RU" sz="1600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Проект продлится до 30.12.2023</a:t>
            </a:r>
            <a:r>
              <a:rPr lang="ru-RU" sz="1600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8355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04800" y="446088"/>
            <a:ext cx="10363200" cy="442029"/>
          </a:xfrm>
        </p:spPr>
        <p:txBody>
          <a:bodyPr/>
          <a:lstStyle/>
          <a:p>
            <a:r>
              <a:rPr lang="ru-RU" dirty="0" smtClean="0"/>
              <a:t>Программа мероприятия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753928"/>
              </p:ext>
            </p:extLst>
          </p:nvPr>
        </p:nvGraphicFramePr>
        <p:xfrm>
          <a:off x="1919536" y="1124744"/>
          <a:ext cx="783907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Лист" r:id="rId3" imgW="19307160" imgH="13344685" progId="Excel.Sheet.12">
                  <p:embed/>
                </p:oleObj>
              </mc:Choice>
              <mc:Fallback>
                <p:oleObj name="Лист" r:id="rId3" imgW="19307160" imgH="133446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9536" y="1124744"/>
                        <a:ext cx="783907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6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04800" y="446088"/>
            <a:ext cx="10363200" cy="442029"/>
          </a:xfrm>
        </p:spPr>
        <p:txBody>
          <a:bodyPr/>
          <a:lstStyle/>
          <a:p>
            <a:r>
              <a:rPr lang="ru-RU" dirty="0" smtClean="0"/>
              <a:t>Программа мероприятия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532693"/>
              </p:ext>
            </p:extLst>
          </p:nvPr>
        </p:nvGraphicFramePr>
        <p:xfrm>
          <a:off x="1558925" y="1268413"/>
          <a:ext cx="812800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Лист" r:id="rId3" imgW="19307160" imgH="11125067" progId="Excel.Sheet.12">
                  <p:embed/>
                </p:oleObj>
              </mc:Choice>
              <mc:Fallback>
                <p:oleObj name="Лист" r:id="rId3" imgW="19307160" imgH="111250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8925" y="1268413"/>
                        <a:ext cx="8128000" cy="468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2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04800" y="446088"/>
            <a:ext cx="10363200" cy="442029"/>
          </a:xfrm>
        </p:spPr>
        <p:txBody>
          <a:bodyPr/>
          <a:lstStyle/>
          <a:p>
            <a:r>
              <a:rPr lang="ru-RU" dirty="0" smtClean="0"/>
              <a:t>Программа мероприятия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410415"/>
              </p:ext>
            </p:extLst>
          </p:nvPr>
        </p:nvGraphicFramePr>
        <p:xfrm>
          <a:off x="2032000" y="1772816"/>
          <a:ext cx="8128000" cy="2810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Лист" r:id="rId3" imgW="19307160" imgH="5486280" progId="Excel.Sheet.12">
                  <p:embed/>
                </p:oleObj>
              </mc:Choice>
              <mc:Fallback>
                <p:oleObj name="Лист" r:id="rId3" imgW="19307160" imgH="5486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1772816"/>
                        <a:ext cx="8128000" cy="2810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1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04800" y="446088"/>
            <a:ext cx="10363200" cy="442029"/>
          </a:xfrm>
        </p:spPr>
        <p:txBody>
          <a:bodyPr/>
          <a:lstStyle/>
          <a:p>
            <a:r>
              <a:rPr lang="ru-RU" dirty="0" smtClean="0"/>
              <a:t>Даты занятий 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126334"/>
              </p:ext>
            </p:extLst>
          </p:nvPr>
        </p:nvGraphicFramePr>
        <p:xfrm>
          <a:off x="3709988" y="2003425"/>
          <a:ext cx="477202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Лист" r:id="rId3" imgW="4772160" imgH="2847988" progId="Excel.Sheet.12">
                  <p:embed/>
                </p:oleObj>
              </mc:Choice>
              <mc:Fallback>
                <p:oleObj name="Лист" r:id="rId3" imgW="4772160" imgH="28479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9988" y="2003425"/>
                        <a:ext cx="4772025" cy="284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8_Firm Format - Russian">
  <a:themeElements>
    <a:clrScheme name="Цвет 1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FFC000"/>
      </a:hlink>
      <a:folHlink>
        <a:srgbClr val="008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Firm Format - Russian">
  <a:themeElements>
    <a:clrScheme name="Цвет 1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FFC000"/>
      </a:hlink>
      <a:folHlink>
        <a:srgbClr val="008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Firm Format - Russian">
  <a:themeElements>
    <a:clrScheme name="Цвет 1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FFC000"/>
      </a:hlink>
      <a:folHlink>
        <a:srgbClr val="008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Firm Format - Russian">
  <a:themeElements>
    <a:clrScheme name="Цвет 1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FFC000"/>
      </a:hlink>
      <a:folHlink>
        <a:srgbClr val="008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50259</TotalTime>
  <Words>296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24" baseType="lpstr">
      <vt:lpstr>Wingdings</vt:lpstr>
      <vt:lpstr>Arial</vt:lpstr>
      <vt:lpstr>SB Sans Text Heavy</vt:lpstr>
      <vt:lpstr>Calibri</vt:lpstr>
      <vt:lpstr>SB Sans Display</vt:lpstr>
      <vt:lpstr>SB Sans Text</vt:lpstr>
      <vt:lpstr>SB Sans Display Light</vt:lpstr>
      <vt:lpstr>Century Gothic</vt:lpstr>
      <vt:lpstr>SB Sans Display Semibold</vt:lpstr>
      <vt:lpstr>18_Firm Format - Russian</vt:lpstr>
      <vt:lpstr>15_Firm Format - Russian</vt:lpstr>
      <vt:lpstr>10_Firm Format - Russian</vt:lpstr>
      <vt:lpstr>19_Firm Format - Russian</vt:lpstr>
      <vt:lpstr>think-cell Slide</vt:lpstr>
      <vt:lpstr>Слайд think-cell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ПАО Сбербанк России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Архетипы</dc:title>
  <dc:subject/>
  <dc:creator>Онохова Евгения</dc:creator>
  <cp:keywords/>
  <dc:description/>
  <cp:lastModifiedBy>Константин Суханов</cp:lastModifiedBy>
  <cp:revision>1486</cp:revision>
  <cp:lastPrinted>2023-09-06T07:26:50Z</cp:lastPrinted>
  <dcterms:created xsi:type="dcterms:W3CDTF">2020-06-19T07:58:09Z</dcterms:created>
  <dcterms:modified xsi:type="dcterms:W3CDTF">2023-09-08T11:48:13Z</dcterms:modified>
  <cp:category/>
</cp:coreProperties>
</file>